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7" r:id="rId10"/>
    <p:sldId id="266" r:id="rId11"/>
    <p:sldId id="26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D1E45F6-A505-4BAD-9F7D-E64CC2E26C51}" v="12" dt="2020-09-28T10:36:11.7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y Garner" userId="6a7a84f7-3ee5-437f-a240-19e999a2e904" providerId="ADAL" clId="{DD1E45F6-A505-4BAD-9F7D-E64CC2E26C51}"/>
    <pc:docChg chg="undo custSel mod addSld delSld modSld sldOrd">
      <pc:chgData name="Andy Garner" userId="6a7a84f7-3ee5-437f-a240-19e999a2e904" providerId="ADAL" clId="{DD1E45F6-A505-4BAD-9F7D-E64CC2E26C51}" dt="2020-09-28T10:36:11.709" v="684" actId="20577"/>
      <pc:docMkLst>
        <pc:docMk/>
      </pc:docMkLst>
      <pc:sldChg chg="modSp">
        <pc:chgData name="Andy Garner" userId="6a7a84f7-3ee5-437f-a240-19e999a2e904" providerId="ADAL" clId="{DD1E45F6-A505-4BAD-9F7D-E64CC2E26C51}" dt="2020-09-28T10:36:11.709" v="684" actId="20577"/>
        <pc:sldMkLst>
          <pc:docMk/>
          <pc:sldMk cId="1225383712" sldId="259"/>
        </pc:sldMkLst>
        <pc:spChg chg="mod">
          <ac:chgData name="Andy Garner" userId="6a7a84f7-3ee5-437f-a240-19e999a2e904" providerId="ADAL" clId="{DD1E45F6-A505-4BAD-9F7D-E64CC2E26C51}" dt="2020-09-28T10:36:11.709" v="684" actId="20577"/>
          <ac:spMkLst>
            <pc:docMk/>
            <pc:sldMk cId="1225383712" sldId="259"/>
            <ac:spMk id="2" creationId="{56577C16-5868-4208-94FD-1420CC1B383C}"/>
          </ac:spMkLst>
        </pc:spChg>
      </pc:sldChg>
      <pc:sldChg chg="modSp add mod ord">
        <pc:chgData name="Andy Garner" userId="6a7a84f7-3ee5-437f-a240-19e999a2e904" providerId="ADAL" clId="{DD1E45F6-A505-4BAD-9F7D-E64CC2E26C51}" dt="2020-09-26T14:16:58.118" v="37" actId="20577"/>
        <pc:sldMkLst>
          <pc:docMk/>
          <pc:sldMk cId="1604205955" sldId="263"/>
        </pc:sldMkLst>
        <pc:spChg chg="mod">
          <ac:chgData name="Andy Garner" userId="6a7a84f7-3ee5-437f-a240-19e999a2e904" providerId="ADAL" clId="{DD1E45F6-A505-4BAD-9F7D-E64CC2E26C51}" dt="2020-09-26T14:16:58.118" v="37" actId="20577"/>
          <ac:spMkLst>
            <pc:docMk/>
            <pc:sldMk cId="1604205955" sldId="263"/>
            <ac:spMk id="2" creationId="{A23BD18B-6BD4-4F91-BF9D-44D9A83A3DAC}"/>
          </ac:spMkLst>
        </pc:spChg>
      </pc:sldChg>
      <pc:sldChg chg="modSp new del mod">
        <pc:chgData name="Andy Garner" userId="6a7a84f7-3ee5-437f-a240-19e999a2e904" providerId="ADAL" clId="{DD1E45F6-A505-4BAD-9F7D-E64CC2E26C51}" dt="2020-09-26T14:19:32.423" v="118" actId="2696"/>
        <pc:sldMkLst>
          <pc:docMk/>
          <pc:sldMk cId="1926310562" sldId="264"/>
        </pc:sldMkLst>
        <pc:spChg chg="mod">
          <ac:chgData name="Andy Garner" userId="6a7a84f7-3ee5-437f-a240-19e999a2e904" providerId="ADAL" clId="{DD1E45F6-A505-4BAD-9F7D-E64CC2E26C51}" dt="2020-09-26T14:19:15.585" v="106" actId="20577"/>
          <ac:spMkLst>
            <pc:docMk/>
            <pc:sldMk cId="1926310562" sldId="264"/>
            <ac:spMk id="2" creationId="{FDB95EA9-3724-4B29-B701-C821567AE15E}"/>
          </ac:spMkLst>
        </pc:spChg>
        <pc:spChg chg="mod">
          <ac:chgData name="Andy Garner" userId="6a7a84f7-3ee5-437f-a240-19e999a2e904" providerId="ADAL" clId="{DD1E45F6-A505-4BAD-9F7D-E64CC2E26C51}" dt="2020-09-26T14:19:22.673" v="117" actId="20577"/>
          <ac:spMkLst>
            <pc:docMk/>
            <pc:sldMk cId="1926310562" sldId="264"/>
            <ac:spMk id="3" creationId="{E898A91F-946A-4C83-A32B-B06DC957936E}"/>
          </ac:spMkLst>
        </pc:spChg>
      </pc:sldChg>
      <pc:sldChg chg="modSp new del mod setBg">
        <pc:chgData name="Andy Garner" userId="6a7a84f7-3ee5-437f-a240-19e999a2e904" providerId="ADAL" clId="{DD1E45F6-A505-4BAD-9F7D-E64CC2E26C51}" dt="2020-09-26T14:28:46.811" v="598" actId="47"/>
        <pc:sldMkLst>
          <pc:docMk/>
          <pc:sldMk cId="1012072025" sldId="265"/>
        </pc:sldMkLst>
        <pc:spChg chg="mod">
          <ac:chgData name="Andy Garner" userId="6a7a84f7-3ee5-437f-a240-19e999a2e904" providerId="ADAL" clId="{DD1E45F6-A505-4BAD-9F7D-E64CC2E26C51}" dt="2020-09-26T14:24:08.061" v="544" actId="207"/>
          <ac:spMkLst>
            <pc:docMk/>
            <pc:sldMk cId="1012072025" sldId="265"/>
            <ac:spMk id="2" creationId="{2222EFB1-2FC9-4F14-94B6-ABDC0E7F3C34}"/>
          </ac:spMkLst>
        </pc:spChg>
        <pc:spChg chg="mod">
          <ac:chgData name="Andy Garner" userId="6a7a84f7-3ee5-437f-a240-19e999a2e904" providerId="ADAL" clId="{DD1E45F6-A505-4BAD-9F7D-E64CC2E26C51}" dt="2020-09-26T14:24:08.061" v="544" actId="207"/>
          <ac:spMkLst>
            <pc:docMk/>
            <pc:sldMk cId="1012072025" sldId="265"/>
            <ac:spMk id="3" creationId="{381CBE37-9C3F-499A-B44E-263B5D24D473}"/>
          </ac:spMkLst>
        </pc:spChg>
        <pc:spChg chg="mod">
          <ac:chgData name="Andy Garner" userId="6a7a84f7-3ee5-437f-a240-19e999a2e904" providerId="ADAL" clId="{DD1E45F6-A505-4BAD-9F7D-E64CC2E26C51}" dt="2020-09-26T14:24:08.061" v="544" actId="207"/>
          <ac:spMkLst>
            <pc:docMk/>
            <pc:sldMk cId="1012072025" sldId="265"/>
            <ac:spMk id="4" creationId="{D1AF4E69-0261-4501-AFA4-715F155C4654}"/>
          </ac:spMkLst>
        </pc:spChg>
        <pc:spChg chg="mod">
          <ac:chgData name="Andy Garner" userId="6a7a84f7-3ee5-437f-a240-19e999a2e904" providerId="ADAL" clId="{DD1E45F6-A505-4BAD-9F7D-E64CC2E26C51}" dt="2020-09-26T14:24:08.061" v="544" actId="207"/>
          <ac:spMkLst>
            <pc:docMk/>
            <pc:sldMk cId="1012072025" sldId="265"/>
            <ac:spMk id="5" creationId="{2B9AB96D-47B3-44A8-A901-AA9ADDFC8F0D}"/>
          </ac:spMkLst>
        </pc:spChg>
        <pc:spChg chg="mod">
          <ac:chgData name="Andy Garner" userId="6a7a84f7-3ee5-437f-a240-19e999a2e904" providerId="ADAL" clId="{DD1E45F6-A505-4BAD-9F7D-E64CC2E26C51}" dt="2020-09-26T14:24:08.061" v="544" actId="207"/>
          <ac:spMkLst>
            <pc:docMk/>
            <pc:sldMk cId="1012072025" sldId="265"/>
            <ac:spMk id="6" creationId="{15E6C003-A33B-43C3-A7CD-C5782A0AFC17}"/>
          </ac:spMkLst>
        </pc:spChg>
      </pc:sldChg>
      <pc:sldChg chg="addSp delSp modSp new mod setBg modClrScheme setClrOvrMap chgLayout">
        <pc:chgData name="Andy Garner" userId="6a7a84f7-3ee5-437f-a240-19e999a2e904" providerId="ADAL" clId="{DD1E45F6-A505-4BAD-9F7D-E64CC2E26C51}" dt="2020-09-26T14:28:07.009" v="578" actId="26606"/>
        <pc:sldMkLst>
          <pc:docMk/>
          <pc:sldMk cId="804991100" sldId="266"/>
        </pc:sldMkLst>
        <pc:spChg chg="del">
          <ac:chgData name="Andy Garner" userId="6a7a84f7-3ee5-437f-a240-19e999a2e904" providerId="ADAL" clId="{DD1E45F6-A505-4BAD-9F7D-E64CC2E26C51}" dt="2020-09-26T14:27:22.501" v="557" actId="700"/>
          <ac:spMkLst>
            <pc:docMk/>
            <pc:sldMk cId="804991100" sldId="266"/>
            <ac:spMk id="2" creationId="{81241555-502B-428D-AF22-C98EC3BCB61F}"/>
          </ac:spMkLst>
        </pc:spChg>
        <pc:spChg chg="del">
          <ac:chgData name="Andy Garner" userId="6a7a84f7-3ee5-437f-a240-19e999a2e904" providerId="ADAL" clId="{DD1E45F6-A505-4BAD-9F7D-E64CC2E26C51}" dt="2020-09-26T14:27:22.501" v="557" actId="700"/>
          <ac:spMkLst>
            <pc:docMk/>
            <pc:sldMk cId="804991100" sldId="266"/>
            <ac:spMk id="3" creationId="{D48DB112-BC35-4E79-B2F0-3C542B0697D9}"/>
          </ac:spMkLst>
        </pc:spChg>
        <pc:spChg chg="del">
          <ac:chgData name="Andy Garner" userId="6a7a84f7-3ee5-437f-a240-19e999a2e904" providerId="ADAL" clId="{DD1E45F6-A505-4BAD-9F7D-E64CC2E26C51}" dt="2020-09-26T14:27:22.501" v="557" actId="700"/>
          <ac:spMkLst>
            <pc:docMk/>
            <pc:sldMk cId="804991100" sldId="266"/>
            <ac:spMk id="4" creationId="{9E481ABF-F85F-4856-912D-50D22487CB07}"/>
          </ac:spMkLst>
        </pc:spChg>
        <pc:spChg chg="del">
          <ac:chgData name="Andy Garner" userId="6a7a84f7-3ee5-437f-a240-19e999a2e904" providerId="ADAL" clId="{DD1E45F6-A505-4BAD-9F7D-E64CC2E26C51}" dt="2020-09-26T14:27:22.501" v="557" actId="700"/>
          <ac:spMkLst>
            <pc:docMk/>
            <pc:sldMk cId="804991100" sldId="266"/>
            <ac:spMk id="5" creationId="{1D9CC51C-82BB-4626-B6A8-BFAC4040492E}"/>
          </ac:spMkLst>
        </pc:spChg>
        <pc:spChg chg="del">
          <ac:chgData name="Andy Garner" userId="6a7a84f7-3ee5-437f-a240-19e999a2e904" providerId="ADAL" clId="{DD1E45F6-A505-4BAD-9F7D-E64CC2E26C51}" dt="2020-09-26T14:27:22.501" v="557" actId="700"/>
          <ac:spMkLst>
            <pc:docMk/>
            <pc:sldMk cId="804991100" sldId="266"/>
            <ac:spMk id="6" creationId="{4849A2ED-665F-443A-AB4E-51487F877FC8}"/>
          </ac:spMkLst>
        </pc:spChg>
        <pc:spChg chg="add mod">
          <ac:chgData name="Andy Garner" userId="6a7a84f7-3ee5-437f-a240-19e999a2e904" providerId="ADAL" clId="{DD1E45F6-A505-4BAD-9F7D-E64CC2E26C51}" dt="2020-09-26T14:28:07.009" v="578" actId="26606"/>
          <ac:spMkLst>
            <pc:docMk/>
            <pc:sldMk cId="804991100" sldId="266"/>
            <ac:spMk id="7" creationId="{97EE2C20-11E4-469B-AE0E-828731A39FED}"/>
          </ac:spMkLst>
        </pc:spChg>
        <pc:spChg chg="add mod">
          <ac:chgData name="Andy Garner" userId="6a7a84f7-3ee5-437f-a240-19e999a2e904" providerId="ADAL" clId="{DD1E45F6-A505-4BAD-9F7D-E64CC2E26C51}" dt="2020-09-26T14:28:07.009" v="578" actId="26606"/>
          <ac:spMkLst>
            <pc:docMk/>
            <pc:sldMk cId="804991100" sldId="266"/>
            <ac:spMk id="8" creationId="{A91C7198-62EA-46B3-A33C-5A81DBACA5B9}"/>
          </ac:spMkLst>
        </pc:spChg>
        <pc:spChg chg="add">
          <ac:chgData name="Andy Garner" userId="6a7a84f7-3ee5-437f-a240-19e999a2e904" providerId="ADAL" clId="{DD1E45F6-A505-4BAD-9F7D-E64CC2E26C51}" dt="2020-09-26T14:28:07.009" v="578" actId="26606"/>
          <ac:spMkLst>
            <pc:docMk/>
            <pc:sldMk cId="804991100" sldId="266"/>
            <ac:spMk id="14" creationId="{7C432AFE-B3D2-4BFF-BF8F-96C27AFF1AC7}"/>
          </ac:spMkLst>
        </pc:spChg>
        <pc:spChg chg="add">
          <ac:chgData name="Andy Garner" userId="6a7a84f7-3ee5-437f-a240-19e999a2e904" providerId="ADAL" clId="{DD1E45F6-A505-4BAD-9F7D-E64CC2E26C51}" dt="2020-09-26T14:28:07.009" v="578" actId="26606"/>
          <ac:spMkLst>
            <pc:docMk/>
            <pc:sldMk cId="804991100" sldId="266"/>
            <ac:spMk id="16" creationId="{AF2F604E-43BE-4DC3-B983-E071523364F8}"/>
          </ac:spMkLst>
        </pc:spChg>
        <pc:spChg chg="add">
          <ac:chgData name="Andy Garner" userId="6a7a84f7-3ee5-437f-a240-19e999a2e904" providerId="ADAL" clId="{DD1E45F6-A505-4BAD-9F7D-E64CC2E26C51}" dt="2020-09-26T14:28:07.009" v="578" actId="26606"/>
          <ac:spMkLst>
            <pc:docMk/>
            <pc:sldMk cId="804991100" sldId="266"/>
            <ac:spMk id="18" creationId="{08C9B587-E65E-4B52-B37C-ABEBB6E87928}"/>
          </ac:spMkLst>
        </pc:spChg>
        <pc:picChg chg="add">
          <ac:chgData name="Andy Garner" userId="6a7a84f7-3ee5-437f-a240-19e999a2e904" providerId="ADAL" clId="{DD1E45F6-A505-4BAD-9F7D-E64CC2E26C51}" dt="2020-09-26T14:28:07.009" v="578" actId="26606"/>
          <ac:picMkLst>
            <pc:docMk/>
            <pc:sldMk cId="804991100" sldId="266"/>
            <ac:picMk id="10" creationId="{DB35D2E0-789A-4544-B428-1862040D83BD}"/>
          </ac:picMkLst>
        </pc:picChg>
      </pc:sldChg>
      <pc:sldChg chg="addSp delSp modSp add del mod ord delAnim">
        <pc:chgData name="Andy Garner" userId="6a7a84f7-3ee5-437f-a240-19e999a2e904" providerId="ADAL" clId="{DD1E45F6-A505-4BAD-9F7D-E64CC2E26C51}" dt="2020-09-26T14:27:00.801" v="555" actId="2696"/>
        <pc:sldMkLst>
          <pc:docMk/>
          <pc:sldMk cId="1554700021" sldId="266"/>
        </pc:sldMkLst>
        <pc:spChg chg="del">
          <ac:chgData name="Andy Garner" userId="6a7a84f7-3ee5-437f-a240-19e999a2e904" providerId="ADAL" clId="{DD1E45F6-A505-4BAD-9F7D-E64CC2E26C51}" dt="2020-09-26T14:25:35.280" v="548" actId="478"/>
          <ac:spMkLst>
            <pc:docMk/>
            <pc:sldMk cId="1554700021" sldId="266"/>
            <ac:spMk id="2" creationId="{56577C16-5868-4208-94FD-1420CC1B383C}"/>
          </ac:spMkLst>
        </pc:spChg>
        <pc:spChg chg="add del mod">
          <ac:chgData name="Andy Garner" userId="6a7a84f7-3ee5-437f-a240-19e999a2e904" providerId="ADAL" clId="{DD1E45F6-A505-4BAD-9F7D-E64CC2E26C51}" dt="2020-09-26T14:25:45.671" v="550" actId="478"/>
          <ac:spMkLst>
            <pc:docMk/>
            <pc:sldMk cId="1554700021" sldId="266"/>
            <ac:spMk id="4" creationId="{6751E6F6-D916-4491-A66B-8E3529905CC8}"/>
          </ac:spMkLst>
        </pc:spChg>
        <pc:spChg chg="add del mod">
          <ac:chgData name="Andy Garner" userId="6a7a84f7-3ee5-437f-a240-19e999a2e904" providerId="ADAL" clId="{DD1E45F6-A505-4BAD-9F7D-E64CC2E26C51}" dt="2020-09-26T14:25:47.450" v="551" actId="478"/>
          <ac:spMkLst>
            <pc:docMk/>
            <pc:sldMk cId="1554700021" sldId="266"/>
            <ac:spMk id="5" creationId="{1E348AB9-9380-40AE-B03D-47BDB1EEC360}"/>
          </ac:spMkLst>
        </pc:spChg>
        <pc:spChg chg="add mod">
          <ac:chgData name="Andy Garner" userId="6a7a84f7-3ee5-437f-a240-19e999a2e904" providerId="ADAL" clId="{DD1E45F6-A505-4BAD-9F7D-E64CC2E26C51}" dt="2020-09-26T14:26:51.602" v="554" actId="207"/>
          <ac:spMkLst>
            <pc:docMk/>
            <pc:sldMk cId="1554700021" sldId="266"/>
            <ac:spMk id="11" creationId="{C6E9B5FB-BB5E-4387-AC18-F8405EA00852}"/>
          </ac:spMkLst>
        </pc:spChg>
        <pc:spChg chg="add mod">
          <ac:chgData name="Andy Garner" userId="6a7a84f7-3ee5-437f-a240-19e999a2e904" providerId="ADAL" clId="{DD1E45F6-A505-4BAD-9F7D-E64CC2E26C51}" dt="2020-09-26T14:26:51.602" v="554" actId="207"/>
          <ac:spMkLst>
            <pc:docMk/>
            <pc:sldMk cId="1554700021" sldId="266"/>
            <ac:spMk id="12" creationId="{9889097E-6E3D-4FF3-8DA0-840228A42A34}"/>
          </ac:spMkLst>
        </pc:spChg>
        <pc:spChg chg="add mod">
          <ac:chgData name="Andy Garner" userId="6a7a84f7-3ee5-437f-a240-19e999a2e904" providerId="ADAL" clId="{DD1E45F6-A505-4BAD-9F7D-E64CC2E26C51}" dt="2020-09-26T14:26:51.602" v="554" actId="207"/>
          <ac:spMkLst>
            <pc:docMk/>
            <pc:sldMk cId="1554700021" sldId="266"/>
            <ac:spMk id="13" creationId="{A1C2EEC1-6895-4101-A32A-55751DADE5FB}"/>
          </ac:spMkLst>
        </pc:spChg>
        <pc:spChg chg="add mod">
          <ac:chgData name="Andy Garner" userId="6a7a84f7-3ee5-437f-a240-19e999a2e904" providerId="ADAL" clId="{DD1E45F6-A505-4BAD-9F7D-E64CC2E26C51}" dt="2020-09-26T14:26:51.602" v="554" actId="207"/>
          <ac:spMkLst>
            <pc:docMk/>
            <pc:sldMk cId="1554700021" sldId="266"/>
            <ac:spMk id="14" creationId="{4C452011-4810-4CF9-8D00-951AA200BAF3}"/>
          </ac:spMkLst>
        </pc:spChg>
        <pc:spChg chg="add mod">
          <ac:chgData name="Andy Garner" userId="6a7a84f7-3ee5-437f-a240-19e999a2e904" providerId="ADAL" clId="{DD1E45F6-A505-4BAD-9F7D-E64CC2E26C51}" dt="2020-09-26T14:26:51.602" v="554" actId="207"/>
          <ac:spMkLst>
            <pc:docMk/>
            <pc:sldMk cId="1554700021" sldId="266"/>
            <ac:spMk id="15" creationId="{73E3AB75-5727-48CC-B7D2-3CD9EE7D4B13}"/>
          </ac:spMkLst>
        </pc:spChg>
        <pc:spChg chg="mod">
          <ac:chgData name="Andy Garner" userId="6a7a84f7-3ee5-437f-a240-19e999a2e904" providerId="ADAL" clId="{DD1E45F6-A505-4BAD-9F7D-E64CC2E26C51}" dt="2020-09-26T14:26:51.602" v="554" actId="207"/>
          <ac:spMkLst>
            <pc:docMk/>
            <pc:sldMk cId="1554700021" sldId="266"/>
            <ac:spMk id="71" creationId="{0671A8AE-40A1-4631-A6B8-581AFF065482}"/>
          </ac:spMkLst>
        </pc:spChg>
        <pc:spChg chg="mod">
          <ac:chgData name="Andy Garner" userId="6a7a84f7-3ee5-437f-a240-19e999a2e904" providerId="ADAL" clId="{DD1E45F6-A505-4BAD-9F7D-E64CC2E26C51}" dt="2020-09-26T14:26:51.602" v="554" actId="207"/>
          <ac:spMkLst>
            <pc:docMk/>
            <pc:sldMk cId="1554700021" sldId="266"/>
            <ac:spMk id="73" creationId="{AB58EF07-17C2-48CF-ABB0-EEF1F17CB8F0}"/>
          </ac:spMkLst>
        </pc:spChg>
        <pc:spChg chg="mod">
          <ac:chgData name="Andy Garner" userId="6a7a84f7-3ee5-437f-a240-19e999a2e904" providerId="ADAL" clId="{DD1E45F6-A505-4BAD-9F7D-E64CC2E26C51}" dt="2020-09-26T14:26:51.602" v="554" actId="207"/>
          <ac:spMkLst>
            <pc:docMk/>
            <pc:sldMk cId="1554700021" sldId="266"/>
            <ac:spMk id="75" creationId="{AF2F604E-43BE-4DC3-B983-E071523364F8}"/>
          </ac:spMkLst>
        </pc:spChg>
        <pc:spChg chg="mod">
          <ac:chgData name="Andy Garner" userId="6a7a84f7-3ee5-437f-a240-19e999a2e904" providerId="ADAL" clId="{DD1E45F6-A505-4BAD-9F7D-E64CC2E26C51}" dt="2020-09-26T14:26:51.602" v="554" actId="207"/>
          <ac:spMkLst>
            <pc:docMk/>
            <pc:sldMk cId="1554700021" sldId="266"/>
            <ac:spMk id="77" creationId="{08C9B587-E65E-4B52-B37C-ABEBB6E87928}"/>
          </ac:spMkLst>
        </pc:spChg>
        <pc:picChg chg="del">
          <ac:chgData name="Andy Garner" userId="6a7a84f7-3ee5-437f-a240-19e999a2e904" providerId="ADAL" clId="{DD1E45F6-A505-4BAD-9F7D-E64CC2E26C51}" dt="2020-09-26T14:25:38.966" v="549" actId="478"/>
          <ac:picMkLst>
            <pc:docMk/>
            <pc:sldMk cId="1554700021" sldId="266"/>
            <ac:picMk id="2050" creationId="{26BC0CAC-040E-41E2-A665-F38964486A20}"/>
          </ac:picMkLst>
        </pc:picChg>
      </pc:sldChg>
      <pc:sldChg chg="modSp add mod ord">
        <pc:chgData name="Andy Garner" userId="6a7a84f7-3ee5-437f-a240-19e999a2e904" providerId="ADAL" clId="{DD1E45F6-A505-4BAD-9F7D-E64CC2E26C51}" dt="2020-09-26T14:29:36.089" v="621" actId="6549"/>
        <pc:sldMkLst>
          <pc:docMk/>
          <pc:sldMk cId="2338659898" sldId="267"/>
        </pc:sldMkLst>
        <pc:spChg chg="mod">
          <ac:chgData name="Andy Garner" userId="6a7a84f7-3ee5-437f-a240-19e999a2e904" providerId="ADAL" clId="{DD1E45F6-A505-4BAD-9F7D-E64CC2E26C51}" dt="2020-09-26T14:28:24.576" v="595" actId="20577"/>
          <ac:spMkLst>
            <pc:docMk/>
            <pc:sldMk cId="2338659898" sldId="267"/>
            <ac:spMk id="7" creationId="{97EE2C20-11E4-469B-AE0E-828731A39FED}"/>
          </ac:spMkLst>
        </pc:spChg>
        <pc:spChg chg="mod">
          <ac:chgData name="Andy Garner" userId="6a7a84f7-3ee5-437f-a240-19e999a2e904" providerId="ADAL" clId="{DD1E45F6-A505-4BAD-9F7D-E64CC2E26C51}" dt="2020-09-26T14:29:36.089" v="621" actId="6549"/>
          <ac:spMkLst>
            <pc:docMk/>
            <pc:sldMk cId="2338659898" sldId="267"/>
            <ac:spMk id="8" creationId="{A91C7198-62EA-46B3-A33C-5A81DBACA5B9}"/>
          </ac:spMkLst>
        </pc:spChg>
      </pc:sldChg>
      <pc:sldChg chg="modSp add mod ord">
        <pc:chgData name="Andy Garner" userId="6a7a84f7-3ee5-437f-a240-19e999a2e904" providerId="ADAL" clId="{DD1E45F6-A505-4BAD-9F7D-E64CC2E26C51}" dt="2020-09-26T14:32:23.129" v="681" actId="5793"/>
        <pc:sldMkLst>
          <pc:docMk/>
          <pc:sldMk cId="3414691176" sldId="268"/>
        </pc:sldMkLst>
        <pc:spChg chg="mod">
          <ac:chgData name="Andy Garner" userId="6a7a84f7-3ee5-437f-a240-19e999a2e904" providerId="ADAL" clId="{DD1E45F6-A505-4BAD-9F7D-E64CC2E26C51}" dt="2020-09-26T14:32:23.129" v="681" actId="5793"/>
          <ac:spMkLst>
            <pc:docMk/>
            <pc:sldMk cId="3414691176" sldId="268"/>
            <ac:spMk id="2" creationId="{A23BD18B-6BD4-4F91-BF9D-44D9A83A3DAC}"/>
          </ac:spMkLst>
        </pc:spChg>
      </pc:sldChg>
      <pc:sldChg chg="addSp delSp add del setBg delDesignElem">
        <pc:chgData name="Andy Garner" userId="6a7a84f7-3ee5-437f-a240-19e999a2e904" providerId="ADAL" clId="{DD1E45F6-A505-4BAD-9F7D-E64CC2E26C51}" dt="2020-09-26T14:31:55.745" v="624"/>
        <pc:sldMkLst>
          <pc:docMk/>
          <pc:sldMk cId="4239396460" sldId="268"/>
        </pc:sldMkLst>
        <pc:spChg chg="add del">
          <ac:chgData name="Andy Garner" userId="6a7a84f7-3ee5-437f-a240-19e999a2e904" providerId="ADAL" clId="{DD1E45F6-A505-4BAD-9F7D-E64CC2E26C51}" dt="2020-09-26T14:31:55.745" v="624"/>
          <ac:spMkLst>
            <pc:docMk/>
            <pc:sldMk cId="4239396460" sldId="268"/>
            <ac:spMk id="9" creationId="{5A59F003-E00A-43F9-91DC-CC54E3B87466}"/>
          </ac:spMkLst>
        </pc:spChg>
        <pc:spChg chg="add del">
          <ac:chgData name="Andy Garner" userId="6a7a84f7-3ee5-437f-a240-19e999a2e904" providerId="ADAL" clId="{DD1E45F6-A505-4BAD-9F7D-E64CC2E26C51}" dt="2020-09-26T14:31:55.745" v="624"/>
          <ac:spMkLst>
            <pc:docMk/>
            <pc:sldMk cId="4239396460" sldId="268"/>
            <ac:spMk id="11" creationId="{D74A4382-E3AD-430A-9A1F-DFA3E0E77A7D}"/>
          </ac:spMkLst>
        </pc:spChg>
        <pc:spChg chg="add del">
          <ac:chgData name="Andy Garner" userId="6a7a84f7-3ee5-437f-a240-19e999a2e904" providerId="ADAL" clId="{DD1E45F6-A505-4BAD-9F7D-E64CC2E26C51}" dt="2020-09-26T14:31:55.745" v="624"/>
          <ac:spMkLst>
            <pc:docMk/>
            <pc:sldMk cId="4239396460" sldId="268"/>
            <ac:spMk id="13" creationId="{79F40191-0F44-4FD1-82CC-ACB507C14BE6}"/>
          </ac:spMkLst>
        </pc:spChg>
      </pc:sldChg>
    </pc:docChg>
  </pc:docChgLst>
</pc:chgInfo>
</file>

<file path=ppt/media/image1.jpeg>
</file>

<file path=ppt/media/image2.jpeg>
</file>

<file path=ppt/media/image3.jpg>
</file>

<file path=ppt/media/image4.jpe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5FA4D-A55D-4711-AF9F-7DCA69B035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63D267-99A3-4031-AA53-10BB5EBB13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E70C96-CC60-4323-864F-91561FCB08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E3A77-7259-4A60-883C-5F85947C8B3C}" type="datetimeFigureOut">
              <a:rPr lang="en-GB" smtClean="0"/>
              <a:t>28/09/2020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693BEE-FF02-4A98-8BAA-FDBDF7979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4AA53D-DE71-41DF-B372-E834B5040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EAA7A-F19B-484E-90C7-A866094486C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41451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900CD-A071-466B-AB99-B8B1182AB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63CB6B-069B-4C93-BD98-C9199A836B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24F68E-8F1F-4A11-9F0E-DB69D03C6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E3A77-7259-4A60-883C-5F85947C8B3C}" type="datetimeFigureOut">
              <a:rPr lang="en-GB" smtClean="0"/>
              <a:t>28/09/2020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87AE0C-385F-4B9B-A746-BF7F6F91E4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6922DE-9589-485F-9FA2-96F39CB54E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EAA7A-F19B-484E-90C7-A866094486C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38321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8B8B98-3388-488D-95E4-EFEE2C412B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7B0D27-4609-49DD-9E97-47E8F86630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578E05-D899-4B17-9450-F3D53762AF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E3A77-7259-4A60-883C-5F85947C8B3C}" type="datetimeFigureOut">
              <a:rPr lang="en-GB" smtClean="0"/>
              <a:t>28/09/2020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228DDF-5FDF-41B2-949F-93FDBDFAF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E03E85-4FE7-425B-83A4-890BD3B60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EAA7A-F19B-484E-90C7-A866094486C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0140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D6E49F-78D7-4927-B3A2-819BF197DB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096071-4129-45BC-8A66-4BD9A178C4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24C196-3AE0-4A94-B2FB-C489614D7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E3A77-7259-4A60-883C-5F85947C8B3C}" type="datetimeFigureOut">
              <a:rPr lang="en-GB" smtClean="0"/>
              <a:t>28/09/2020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9D9767-3B95-4355-A216-DE5FB65F3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7D9AA4-EAD1-4CEE-A675-6F0F2119F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EAA7A-F19B-484E-90C7-A866094486C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57362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D4529-BDE1-489A-AB9A-16AEDC24A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162F0A-008A-4301-8313-D16AE04B39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C41533-58B7-43E0-9B74-DFB1CB584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E3A77-7259-4A60-883C-5F85947C8B3C}" type="datetimeFigureOut">
              <a:rPr lang="en-GB" smtClean="0"/>
              <a:t>28/09/2020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2A6C76-B99D-4D74-A893-7185D27FD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098541-8338-4126-AC58-0FFB2EB48A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EAA7A-F19B-484E-90C7-A866094486C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08270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846D63-71B5-49F3-ABC3-1C316FB9D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E5070D-B5E4-434A-8BAC-E81E430EEE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28B52D-7BF2-4211-9EB4-F7BB24BD81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1B37A8-BD4E-4948-8A09-58F66AF6E5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E3A77-7259-4A60-883C-5F85947C8B3C}" type="datetimeFigureOut">
              <a:rPr lang="en-GB" smtClean="0"/>
              <a:t>28/09/2020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385087-ED98-4B1A-96CC-644C8276A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5F599B-B5CF-489D-AEDA-13D01C681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EAA7A-F19B-484E-90C7-A866094486C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49089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4B59D3-5605-4BE6-A5DF-CB472E5BE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E34A24-7156-4E27-93EF-C307065F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F7A31F-1C4C-4D36-A17D-ADA6A48D8B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C97F03-5192-4268-B1E9-2AE5435F47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3FA3318-5C47-4068-9E73-15CBE55809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2A1052-C9CF-4407-A81C-20C6094FB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E3A77-7259-4A60-883C-5F85947C8B3C}" type="datetimeFigureOut">
              <a:rPr lang="en-GB" smtClean="0"/>
              <a:t>28/09/2020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140C37-952C-4628-988D-010C20477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5BCBD1-0E80-48E5-824C-74FD1F42E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EAA7A-F19B-484E-90C7-A866094486C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89397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625D3-B091-4106-8E31-960FF0ED0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76899E-5EB1-4E3C-B244-DE2FE723B0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E3A77-7259-4A60-883C-5F85947C8B3C}" type="datetimeFigureOut">
              <a:rPr lang="en-GB" smtClean="0"/>
              <a:t>28/09/2020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1AAD59-3201-4BC3-8955-743ACB2A8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9E48AD-353D-4C1D-AA39-D18D0B2A5E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EAA7A-F19B-484E-90C7-A866094486C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6736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F72E584-E670-4224-9563-20398D5594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E3A77-7259-4A60-883C-5F85947C8B3C}" type="datetimeFigureOut">
              <a:rPr lang="en-GB" smtClean="0"/>
              <a:t>28/09/2020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F43EA5A-128E-4F7D-92F2-D17B347A5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8ED3AC-CF28-4B22-8D20-07552518D2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EAA7A-F19B-484E-90C7-A866094486C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37525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DFB48-08B7-4BA7-B32C-7A26D239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320C06-5E45-4F12-A3C1-CFBE279B4F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404B0C-0068-4944-BC65-4EE36708D7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52B9D3-C5FB-4D2A-8466-7CF61BFAC5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E3A77-7259-4A60-883C-5F85947C8B3C}" type="datetimeFigureOut">
              <a:rPr lang="en-GB" smtClean="0"/>
              <a:t>28/09/2020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E4B9E1-0A5D-4952-9186-1192A75DB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EDF9C2-50CC-401C-BF3D-8F0DA6900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EAA7A-F19B-484E-90C7-A866094486C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14018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F3CB8-F2DB-4F8D-A439-57984DAE1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B9F691E-836D-46DF-973A-C7976BA56F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B2EFE4-06B5-45B8-A82B-3A79ACC5AE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8F9EBF-87E6-4769-9F43-96DC53E68C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E3A77-7259-4A60-883C-5F85947C8B3C}" type="datetimeFigureOut">
              <a:rPr lang="en-GB" smtClean="0"/>
              <a:t>28/09/2020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A537F0-A752-4161-93F5-BD4F8AE4D4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129205-2DBE-44B6-BE63-A8675FF5E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EAA7A-F19B-484E-90C7-A866094486C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66623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EABC49F-5463-40C7-BFDC-E023FBB4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7C33FE-D3DE-45C9-A345-60CFC4582F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7E35AB-D3AD-4CBF-B005-9B3886452B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4E3A77-7259-4A60-883C-5F85947C8B3C}" type="datetimeFigureOut">
              <a:rPr lang="en-GB" smtClean="0"/>
              <a:t>28/09/2020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09C4C0-855E-4077-9F00-33FFD5BA43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8A3811-9E99-4244-9A01-391529EE0D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9EAA7A-F19B-484E-90C7-A866094486C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53259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3C52EA-E121-40A6-91D2-F3C8A4DF35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0" y="10"/>
            <a:ext cx="12191981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8" y="-1534136"/>
            <a:ext cx="4592270" cy="12192001"/>
          </a:xfrm>
          <a:prstGeom prst="rect">
            <a:avLst/>
          </a:prstGeom>
          <a:gradFill>
            <a:gsLst>
              <a:gs pos="35000">
                <a:schemeClr val="bg1">
                  <a:alpha val="46000"/>
                </a:schemeClr>
              </a:gs>
              <a:gs pos="21000">
                <a:schemeClr val="bg1">
                  <a:alpha val="3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37D760-92AF-46A4-B516-1CF29D08D4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553" y="3091928"/>
            <a:ext cx="9078562" cy="2387600"/>
          </a:xfrm>
        </p:spPr>
        <p:txBody>
          <a:bodyPr>
            <a:normAutofit/>
          </a:bodyPr>
          <a:lstStyle/>
          <a:p>
            <a:pPr algn="l"/>
            <a:r>
              <a:rPr lang="en-GB" sz="6600"/>
              <a:t>Coding Style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18BF19-F6C9-47B2-9C76-698289CA1B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553" y="5624945"/>
            <a:ext cx="9078562" cy="592975"/>
          </a:xfrm>
        </p:spPr>
        <p:txBody>
          <a:bodyPr anchor="ctr">
            <a:normAutofit/>
          </a:bodyPr>
          <a:lstStyle/>
          <a:p>
            <a:pPr algn="l"/>
            <a:r>
              <a:rPr lang="en-GB" dirty="0"/>
              <a:t>The Difference Between Good and Great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48620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B35D2E0-789A-4544-B428-1862040D83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97EE2C20-11E4-469B-AE0E-828731A39F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9" y="941832"/>
            <a:ext cx="10506456" cy="2057400"/>
          </a:xfrm>
        </p:spPr>
        <p:txBody>
          <a:bodyPr anchor="b">
            <a:normAutofit/>
          </a:bodyPr>
          <a:lstStyle/>
          <a:p>
            <a:r>
              <a:rPr lang="en-GB" sz="5000"/>
              <a:t>Great Code is…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91C7198-62EA-46B3-A33C-5A81DBACA5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502152"/>
            <a:ext cx="10506456" cy="2670048"/>
          </a:xfrm>
        </p:spPr>
        <p:txBody>
          <a:bodyPr>
            <a:normAutofit/>
          </a:bodyPr>
          <a:lstStyle/>
          <a:p>
            <a:r>
              <a:rPr lang="en-GB" sz="2000"/>
              <a:t>Elegant</a:t>
            </a:r>
          </a:p>
          <a:p>
            <a:r>
              <a:rPr lang="en-GB" sz="2000"/>
              <a:t>Intuitive design</a:t>
            </a:r>
          </a:p>
          <a:p>
            <a:r>
              <a:rPr lang="en-GB" sz="2000"/>
              <a:t>Easy to understand</a:t>
            </a:r>
          </a:p>
          <a:p>
            <a:r>
              <a:rPr lang="en-GB" sz="2000"/>
              <a:t>Logging helps with troubleshooting</a:t>
            </a:r>
          </a:p>
          <a:p>
            <a:r>
              <a:rPr lang="en-GB" sz="2000"/>
              <a:t>Consistent style</a:t>
            </a:r>
          </a:p>
          <a:p>
            <a:r>
              <a:rPr lang="en-GB" sz="2000"/>
              <a:t>Clear names</a:t>
            </a:r>
          </a:p>
          <a:p>
            <a:endParaRPr lang="en-GB" sz="2000"/>
          </a:p>
        </p:txBody>
      </p:sp>
    </p:spTree>
    <p:extLst>
      <p:ext uri="{BB962C8B-B14F-4D97-AF65-F5344CB8AC3E}">
        <p14:creationId xmlns:p14="http://schemas.microsoft.com/office/powerpoint/2010/main" val="8049911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arbon line texture background">
            <a:extLst>
              <a:ext uri="{FF2B5EF4-FFF2-40B4-BE49-F238E27FC236}">
                <a16:creationId xmlns:a16="http://schemas.microsoft.com/office/drawing/2014/main" id="{63BF4FA8-CDDC-4941-802C-CA78C3A6A8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1019" y="10"/>
            <a:ext cx="11429983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8" y="-1534136"/>
            <a:ext cx="4592270" cy="12192001"/>
          </a:xfrm>
          <a:prstGeom prst="rect">
            <a:avLst/>
          </a:prstGeom>
          <a:gradFill>
            <a:gsLst>
              <a:gs pos="35000">
                <a:schemeClr val="bg1">
                  <a:alpha val="46000"/>
                </a:schemeClr>
              </a:gs>
              <a:gs pos="21000">
                <a:schemeClr val="bg1">
                  <a:alpha val="3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3BD18B-6BD4-4F91-BF9D-44D9A83A3D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553" y="3091928"/>
            <a:ext cx="9078562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/>
              <a:t>Let’s Look At Some Code…</a:t>
            </a:r>
            <a:endParaRPr lang="en-US" sz="6600" dirty="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6911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THE TRUMP CLUSTERFUCK: OUR BUBBLE HAS BURST. BUT THERE MAY BE HOPE. | The  Tanejamainhoon Page">
            <a:extLst>
              <a:ext uri="{FF2B5EF4-FFF2-40B4-BE49-F238E27FC236}">
                <a16:creationId xmlns:a16="http://schemas.microsoft.com/office/drawing/2014/main" id="{32ABAA4E-CAA5-4161-B656-41E35C93F5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07" r="11518" b="9091"/>
          <a:stretch/>
        </p:blipFill>
        <p:spPr bwMode="auto">
          <a:xfrm>
            <a:off x="3523488" y="10"/>
            <a:ext cx="866851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Rectangle 72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37D760-92AF-46A4-B516-1CF29D08D4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GB" sz="4800"/>
              <a:t>Making Code Great Again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18BF19-F6C9-47B2-9C76-698289CA1B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endParaRPr lang="en-GB" sz="200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465555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arbon line texture background">
            <a:extLst>
              <a:ext uri="{FF2B5EF4-FFF2-40B4-BE49-F238E27FC236}">
                <a16:creationId xmlns:a16="http://schemas.microsoft.com/office/drawing/2014/main" id="{63BF4FA8-CDDC-4941-802C-CA78C3A6A8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1019" y="10"/>
            <a:ext cx="11429983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8" y="-1534136"/>
            <a:ext cx="4592270" cy="12192001"/>
          </a:xfrm>
          <a:prstGeom prst="rect">
            <a:avLst/>
          </a:prstGeom>
          <a:gradFill>
            <a:gsLst>
              <a:gs pos="35000">
                <a:schemeClr val="bg1">
                  <a:alpha val="46000"/>
                </a:schemeClr>
              </a:gs>
              <a:gs pos="21000">
                <a:schemeClr val="bg1">
                  <a:alpha val="3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3BD18B-6BD4-4F91-BF9D-44D9A83A3D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553" y="3091928"/>
            <a:ext cx="9078562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/>
              <a:t>Name That Masterpiece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5202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Mona Lisa - Wikipedia">
            <a:extLst>
              <a:ext uri="{FF2B5EF4-FFF2-40B4-BE49-F238E27FC236}">
                <a16:creationId xmlns:a16="http://schemas.microsoft.com/office/drawing/2014/main" id="{26BC0CAC-040E-41E2-A665-F38964486A2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89" r="9092" b="40923"/>
          <a:stretch/>
        </p:blipFill>
        <p:spPr bwMode="auto">
          <a:xfrm>
            <a:off x="3523488" y="10"/>
            <a:ext cx="866851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Rectangle 72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577C16-5868-4208-94FD-1420CC1B3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Mona Lisa</a:t>
            </a:r>
            <a:br>
              <a:rPr lang="en-US" sz="4800" dirty="0"/>
            </a:br>
            <a:r>
              <a:rPr lang="en-US" sz="4800" dirty="0"/>
              <a:t>Leonardo Da Vinci</a:t>
            </a:r>
            <a:br>
              <a:rPr lang="en-US" sz="4800" dirty="0"/>
            </a:br>
            <a:r>
              <a:rPr lang="en-US" sz="4800" dirty="0"/>
              <a:t>1503 - 1516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253837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26BC0CAC-040E-41E2-A665-F38964486A2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936748" y="10"/>
            <a:ext cx="584199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Rectangle 72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577C16-5868-4208-94FD-1420CC1B3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800" dirty="0"/>
              <a:t>Girl With A Pearl Earring</a:t>
            </a:r>
            <a:br>
              <a:rPr lang="en-US" sz="4800" dirty="0"/>
            </a:br>
            <a:r>
              <a:rPr lang="en-US" sz="4800" dirty="0"/>
              <a:t>Johannes Vermeer</a:t>
            </a:r>
            <a:br>
              <a:rPr lang="en-US" sz="4800" dirty="0"/>
            </a:br>
            <a:r>
              <a:rPr lang="en-US" sz="4800" dirty="0"/>
              <a:t>1665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1339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26BC0CAC-040E-41E2-A665-F38964486A2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628139" y="967554"/>
            <a:ext cx="6563858" cy="4922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Rectangle 72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577C16-5868-4208-94FD-1420CC1B3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Water Lilies</a:t>
            </a:r>
            <a:br>
              <a:rPr lang="en-US" sz="4800" dirty="0"/>
            </a:br>
            <a:r>
              <a:rPr lang="en-US" sz="4800" dirty="0"/>
              <a:t>Claude Monet</a:t>
            </a:r>
            <a:br>
              <a:rPr lang="en-US" sz="4800" dirty="0"/>
            </a:br>
            <a:r>
              <a:rPr lang="en-US" sz="4800" dirty="0"/>
              <a:t>1915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165657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26BC0CAC-040E-41E2-A665-F38964486A2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663186" y="1186331"/>
            <a:ext cx="6528814" cy="4485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Rectangle 72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577C16-5868-4208-94FD-1420CC1B3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Boat</a:t>
            </a:r>
            <a:br>
              <a:rPr lang="en-US" sz="4800" dirty="0"/>
            </a:br>
            <a:r>
              <a:rPr lang="en-US" sz="4800" dirty="0"/>
              <a:t>Tommy Garner</a:t>
            </a:r>
            <a:br>
              <a:rPr lang="en-US" sz="4800" dirty="0"/>
            </a:br>
            <a:r>
              <a:rPr lang="en-US" sz="4800" dirty="0"/>
              <a:t>2020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684263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arbon line texture background">
            <a:extLst>
              <a:ext uri="{FF2B5EF4-FFF2-40B4-BE49-F238E27FC236}">
                <a16:creationId xmlns:a16="http://schemas.microsoft.com/office/drawing/2014/main" id="{63BF4FA8-CDDC-4941-802C-CA78C3A6A8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1019" y="10"/>
            <a:ext cx="11429983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8" y="-1534136"/>
            <a:ext cx="4592270" cy="12192001"/>
          </a:xfrm>
          <a:prstGeom prst="rect">
            <a:avLst/>
          </a:prstGeom>
          <a:gradFill>
            <a:gsLst>
              <a:gs pos="35000">
                <a:schemeClr val="bg1">
                  <a:alpha val="46000"/>
                </a:schemeClr>
              </a:gs>
              <a:gs pos="21000">
                <a:schemeClr val="bg1">
                  <a:alpha val="3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3BD18B-6BD4-4F91-BF9D-44D9A83A3D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553" y="3091928"/>
            <a:ext cx="9078562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dirty="0"/>
              <a:t>What Makes A Masterpiece?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2059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B35D2E0-789A-4544-B428-1862040D83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97EE2C20-11E4-469B-AE0E-828731A39F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9" y="941832"/>
            <a:ext cx="10506456" cy="2057400"/>
          </a:xfrm>
        </p:spPr>
        <p:txBody>
          <a:bodyPr anchor="b">
            <a:normAutofit/>
          </a:bodyPr>
          <a:lstStyle/>
          <a:p>
            <a:r>
              <a:rPr lang="en-GB" sz="5000" dirty="0"/>
              <a:t>Good Code is…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91C7198-62EA-46B3-A33C-5A81DBACA5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502152"/>
            <a:ext cx="10506456" cy="2670048"/>
          </a:xfrm>
        </p:spPr>
        <p:txBody>
          <a:bodyPr>
            <a:normAutofit/>
          </a:bodyPr>
          <a:lstStyle/>
          <a:p>
            <a:r>
              <a:rPr lang="en-GB" sz="2000" dirty="0"/>
              <a:t>Functional</a:t>
            </a:r>
          </a:p>
          <a:p>
            <a:r>
              <a:rPr lang="en-GB" sz="2000" dirty="0"/>
              <a:t>Design clear but may require thought</a:t>
            </a:r>
          </a:p>
          <a:p>
            <a:r>
              <a:rPr lang="en-GB" sz="2000" dirty="0"/>
              <a:t>Understandable after some time</a:t>
            </a:r>
          </a:p>
          <a:p>
            <a:r>
              <a:rPr lang="en-GB" sz="2000" dirty="0"/>
              <a:t>Logging present</a:t>
            </a:r>
          </a:p>
          <a:p>
            <a:r>
              <a:rPr lang="en-GB" sz="2000" dirty="0"/>
              <a:t>Mostly consistent style</a:t>
            </a:r>
          </a:p>
          <a:p>
            <a:r>
              <a:rPr lang="en-GB" sz="2000" dirty="0"/>
              <a:t>Names make sense</a:t>
            </a:r>
          </a:p>
        </p:txBody>
      </p:sp>
    </p:spTree>
    <p:extLst>
      <p:ext uri="{BB962C8B-B14F-4D97-AF65-F5344CB8AC3E}">
        <p14:creationId xmlns:p14="http://schemas.microsoft.com/office/powerpoint/2010/main" val="23386598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100</Words>
  <Application>Microsoft Office PowerPoint</Application>
  <PresentationFormat>Widescreen</PresentationFormat>
  <Paragraphs>24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Coding Style</vt:lpstr>
      <vt:lpstr>Making Code Great Again</vt:lpstr>
      <vt:lpstr>Name That Masterpiece</vt:lpstr>
      <vt:lpstr>Mona Lisa Leonardo Da Vinci 1503 - 1516</vt:lpstr>
      <vt:lpstr>Girl With A Pearl Earring Johannes Vermeer 1665</vt:lpstr>
      <vt:lpstr>Water Lilies Claude Monet 1915</vt:lpstr>
      <vt:lpstr>Boat Tommy Garner 2020</vt:lpstr>
      <vt:lpstr>What Makes A Masterpiece?</vt:lpstr>
      <vt:lpstr>Good Code is…</vt:lpstr>
      <vt:lpstr>Great Code is…</vt:lpstr>
      <vt:lpstr>Let’s Look At Some Code…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Coding Style</dc:title>
  <dc:creator>Andy Garner</dc:creator>
  <cp:lastModifiedBy>Andy Garner</cp:lastModifiedBy>
  <cp:revision>1</cp:revision>
  <dcterms:created xsi:type="dcterms:W3CDTF">2020-09-26T14:28:06Z</dcterms:created>
  <dcterms:modified xsi:type="dcterms:W3CDTF">2020-09-28T10:36:24Z</dcterms:modified>
</cp:coreProperties>
</file>

<file path=docProps/thumbnail.jpeg>
</file>